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ixvlJ1H5f+MRDTOs3OExkx5Sab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ccc46cd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ccc46c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3ccc46cd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3ccc46c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1aa3a056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61aa3a0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61aa3a056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61aa3a0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61aa3a056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61aa3a05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61aa3a056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61aa3a0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61aa3a05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61aa3a05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1aa3a05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1aa3a0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1aa3a05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1aa3a0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www.thingiverse.com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pimoroni/mlx90640-library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24" y="-321601"/>
            <a:ext cx="9143999" cy="80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00" y="2382248"/>
            <a:ext cx="12192000" cy="19751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>
            <p:ph type="ctrTitle"/>
          </p:nvPr>
        </p:nvSpPr>
        <p:spPr>
          <a:xfrm>
            <a:off x="1691775" y="152558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Fever Scanner</a:t>
            </a:r>
            <a:endParaRPr b="1" sz="6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70350"/>
            <a:ext cx="3221683" cy="20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640300" y="404550"/>
            <a:ext cx="553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ITAS 164</a:t>
            </a:r>
            <a:endParaRPr b="1" sz="45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454"/>
              <a:buNone/>
            </a:pPr>
            <a:r>
              <a:rPr lang="en-US" sz="11000">
                <a:solidFill>
                  <a:schemeClr val="lt1"/>
                </a:solidFill>
              </a:rPr>
              <a:t>Setting up a LED light and temperature screen</a:t>
            </a:r>
            <a:endParaRPr sz="1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947"/>
              <a:buNone/>
            </a:pPr>
            <a:r>
              <a:t/>
            </a:r>
            <a:endParaRPr sz="4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947"/>
              <a:buNone/>
            </a:pPr>
            <a:r>
              <a:t/>
            </a:r>
            <a:endParaRPr sz="4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-Watched YouTube tutorial and figured out how to connect the light and Pi. 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	(Blue for ground, black for positive 🡪 red light)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	(Yellow for ground, green for positive 🡪 green light)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-Copy Python coding from the same video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-Program the light to stay on for 5 sec. 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	(‘light on’ command 🡪 time.sleep(5.5)🡪 ‘light off’ command)</a:t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0000"/>
              <a:buNone/>
            </a:pPr>
            <a:r>
              <a:rPr lang="en-US" sz="6000">
                <a:solidFill>
                  <a:schemeClr val="lt1"/>
                </a:solidFill>
              </a:rPr>
              <a:t>-Give up LED light plan as we found a screen for Raspberry Pi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6666"/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title"/>
          </p:nvPr>
        </p:nvSpPr>
        <p:spPr>
          <a:xfrm>
            <a:off x="584187" y="292146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</a:rPr>
              <a:t>Setting up and programming the NFC reader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11"/>
          <p:cNvSpPr txBox="1"/>
          <p:nvPr>
            <p:ph idx="1" type="body"/>
          </p:nvPr>
        </p:nvSpPr>
        <p:spPr>
          <a:xfrm>
            <a:off x="510700" y="1105175"/>
            <a:ext cx="5062800" cy="50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-Insert the reader to the USB port 🡪 Tags were scanned &amp; ID numbers were displayed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-Copy a set of code from YouTube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	 🡪 code doesn’t work! 🡪 Import library on terminal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-Creating database for student ID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9146" r="13484" t="0"/>
          <a:stretch/>
        </p:blipFill>
        <p:spPr>
          <a:xfrm>
            <a:off x="5810038" y="582252"/>
            <a:ext cx="5425413" cy="525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Coding the program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b="1" lang="en-US" sz="2400" u="sng">
                <a:solidFill>
                  <a:schemeClr val="lt1"/>
                </a:solidFill>
              </a:rPr>
              <a:t>Issues</a:t>
            </a:r>
            <a:endParaRPr b="1" sz="2400" u="sng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b="1" sz="24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-Getting accurate temperature from the camera sensor </a:t>
            </a:r>
            <a:endParaRPr sz="24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(the sensor needs to warm up)</a:t>
            </a:r>
            <a:endParaRPr sz="24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→ used ‘sleep’ (pause) statement to pause for 3 seconds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	→ added a while loop (count=1, while count&lt;6 repeat reading)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	This way, the program reads the temperature 3-4 times</a:t>
            </a:r>
            <a:endParaRPr sz="24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 (accurate enough temperature achieved)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3ccc46cdc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Coding the program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g103ccc46cdc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-When the tag is scanned ONCE, it shows student ID. 	</a:t>
            </a:r>
            <a:endParaRPr sz="2400"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🡪 Need to modify the code so it shows student ID EVERYTIME the tag is scanned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→ Added a comment #! /usr/bin/python3 in the NFCReader file so the program knows which library to look at.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-Clearing Student ID display after scanning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	</a:t>
            </a:r>
            <a:r>
              <a:rPr lang="en-US" sz="2400">
                <a:solidFill>
                  <a:schemeClr val="lt1"/>
                </a:solidFill>
              </a:rPr>
              <a:t>→ Needs to be cleared after a few seconds of scanning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	→ led8.on() and led.8off() comment were removed 	from the code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2400" u="sng">
                <a:solidFill>
                  <a:schemeClr val="lt1"/>
                </a:solidFill>
              </a:rPr>
              <a:t>    ***   </a:t>
            </a:r>
            <a:r>
              <a:rPr lang="en-US" sz="2400">
                <a:solidFill>
                  <a:schemeClr val="lt1"/>
                </a:solidFill>
              </a:rPr>
              <a:t>Photo on the next slide...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5178082" y="333153"/>
            <a:ext cx="6586489" cy="6259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	</a:t>
            </a:r>
            <a:endParaRPr/>
          </a:p>
        </p:txBody>
      </p:sp>
      <p:pic>
        <p:nvPicPr>
          <p:cNvPr descr="Map&#10;&#10;Description automatically generated"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16368" r="32935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3ccc46cdc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Merging the NFC reader program and thermo program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g103ccc46cdc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89">
                <a:solidFill>
                  <a:schemeClr val="lt1"/>
                </a:solidFill>
              </a:rPr>
              <a:t>Our goal was to open the thermo scan program when student ID is scanned</a:t>
            </a:r>
            <a:endParaRPr sz="418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89">
                <a:solidFill>
                  <a:schemeClr val="lt1"/>
                </a:solidFill>
              </a:rPr>
              <a:t> → This turned out to be the biggest challenge of our project!</a:t>
            </a:r>
            <a:endParaRPr sz="4189">
              <a:solidFill>
                <a:schemeClr val="lt1"/>
              </a:solidFill>
            </a:endParaRPr>
          </a:p>
          <a:p>
            <a:pPr indent="-161925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We added two libraries (import : Thermo2 and nfcreader) to read the program inside of the other program and trigger them to each other. </a:t>
            </a:r>
            <a:endParaRPr>
              <a:solidFill>
                <a:schemeClr val="lt1"/>
              </a:solidFill>
            </a:endParaRPr>
          </a:p>
          <a:p>
            <a:pPr indent="-161925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Down below we added the main function to read through whole program on thermo2</a:t>
            </a:r>
            <a:endParaRPr>
              <a:solidFill>
                <a:schemeClr val="lt1"/>
              </a:solidFill>
            </a:endParaRPr>
          </a:p>
          <a:p>
            <a:pPr indent="-161925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Def main()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-if __name__==“__main__”: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main()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We managed to make the program to start when the ID tag was scanned.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	(ID tag scan 🡪 Thermo window opens 🡪 starts measuring temperature)</a:t>
            </a:r>
            <a:endParaRPr>
              <a:solidFill>
                <a:schemeClr val="lt1"/>
              </a:solidFill>
            </a:endParaRPr>
          </a:p>
          <a:p>
            <a:pPr indent="-121920" lvl="0" marL="228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We can run the program only once.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	🡪We need to reset the program (close windows ) so we can scan the next student’s ID tag.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&lt;!--- Milad could you explain this part? ---&gt;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&lt;!--- We can write more about coding ---&gt;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&lt;!--- Not sure how to organize this part ---&gt;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&lt;!--- Sorry :( ---&gt;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01414">
            <a:off x="7984451" y="27724"/>
            <a:ext cx="6222075" cy="612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/>
          <p:nvPr>
            <p:ph type="title"/>
          </p:nvPr>
        </p:nvSpPr>
        <p:spPr>
          <a:xfrm>
            <a:off x="285600" y="177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Designing/3D Printing the case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3"/>
          <p:cNvSpPr txBox="1"/>
          <p:nvPr>
            <p:ph idx="1" type="body"/>
          </p:nvPr>
        </p:nvSpPr>
        <p:spPr>
          <a:xfrm>
            <a:off x="709925" y="1786150"/>
            <a:ext cx="6838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This project uses 3D printing, approx. 18 hours of total printing excluding warm up and failed print.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Found a design model for the case in ‘Thingiverse’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Source: </a:t>
            </a:r>
            <a:r>
              <a:rPr lang="en-US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https://www.thingiverse.com/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Modify the designs to fit our project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3740" l="14142" r="10951" t="42053"/>
          <a:stretch/>
        </p:blipFill>
        <p:spPr>
          <a:xfrm>
            <a:off x="6127770" y="4168300"/>
            <a:ext cx="4499176" cy="2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6538" r="8108" t="33761"/>
          <a:stretch/>
        </p:blipFill>
        <p:spPr>
          <a:xfrm>
            <a:off x="8718600" y="0"/>
            <a:ext cx="3473398" cy="25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 txBox="1"/>
          <p:nvPr/>
        </p:nvSpPr>
        <p:spPr>
          <a:xfrm>
            <a:off x="3562225" y="402600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1aa3a056_0_44"/>
          <p:cNvSpPr txBox="1"/>
          <p:nvPr>
            <p:ph type="title"/>
          </p:nvPr>
        </p:nvSpPr>
        <p:spPr>
          <a:xfrm>
            <a:off x="228600" y="3947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</a:rPr>
              <a:t>Raspberry Pi Connection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211" name="Google Shape;211;g1061aa3a056_0_44"/>
          <p:cNvSpPr txBox="1"/>
          <p:nvPr>
            <p:ph idx="1" type="body"/>
          </p:nvPr>
        </p:nvSpPr>
        <p:spPr>
          <a:xfrm>
            <a:off x="640850" y="14703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2700">
                <a:solidFill>
                  <a:schemeClr val="lt1"/>
                </a:solidFill>
              </a:rPr>
              <a:t>Pin 1 3V3</a:t>
            </a:r>
            <a:endParaRPr sz="27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</a:rPr>
              <a:t>Power supply</a:t>
            </a:r>
            <a:endParaRPr sz="2400">
              <a:solidFill>
                <a:srgbClr val="999999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2700">
                <a:solidFill>
                  <a:schemeClr val="lt1"/>
                </a:solidFill>
              </a:rPr>
              <a:t>Pin 3 and 5 GPIO2/3</a:t>
            </a:r>
            <a:endParaRPr sz="27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</a:rPr>
              <a:t>I2C data (input/out)</a:t>
            </a:r>
            <a:endParaRPr sz="2400">
              <a:solidFill>
                <a:srgbClr val="B7B7B7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2700">
                <a:solidFill>
                  <a:schemeClr val="lt1"/>
                </a:solidFill>
              </a:rPr>
              <a:t>Pin 5 Ground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2" name="Google Shape;212;g1061aa3a056_0_44"/>
          <p:cNvPicPr preferRelativeResize="0"/>
          <p:nvPr/>
        </p:nvPicPr>
        <p:blipFill rotWithShape="1">
          <a:blip r:embed="rId3">
            <a:alphaModFix/>
          </a:blip>
          <a:srcRect b="0" l="8705" r="3180" t="0"/>
          <a:stretch/>
        </p:blipFill>
        <p:spPr>
          <a:xfrm>
            <a:off x="5432675" y="0"/>
            <a:ext cx="67593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061aa3a056_0_44"/>
          <p:cNvSpPr txBox="1"/>
          <p:nvPr/>
        </p:nvSpPr>
        <p:spPr>
          <a:xfrm>
            <a:off x="793800" y="4151525"/>
            <a:ext cx="3601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NFC Reader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USB connection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061aa3a056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200" y="1050350"/>
            <a:ext cx="4417951" cy="35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061aa3a056_0_55"/>
          <p:cNvSpPr txBox="1"/>
          <p:nvPr/>
        </p:nvSpPr>
        <p:spPr>
          <a:xfrm>
            <a:off x="-152400" y="473350"/>
            <a:ext cx="4933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Product</a:t>
            </a:r>
            <a:endParaRPr sz="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1144075" y="1016375"/>
            <a:ext cx="700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5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sz="5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2782125" y="2802500"/>
            <a:ext cx="40560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800">
                <a:solidFill>
                  <a:schemeClr val="lt1"/>
                </a:solidFill>
              </a:rPr>
              <a:t>Miku Croft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800">
                <a:solidFill>
                  <a:schemeClr val="lt1"/>
                </a:solidFill>
              </a:rPr>
              <a:t>Milad 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800">
                <a:solidFill>
                  <a:schemeClr val="lt1"/>
                </a:solidFill>
              </a:rPr>
              <a:t>Zhipeng Wu</a:t>
            </a:r>
            <a:endParaRPr sz="3800">
              <a:solidFill>
                <a:schemeClr val="lt1"/>
              </a:solidFill>
            </a:endParaRPr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16" y="-256550"/>
            <a:ext cx="696506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>
            <p:ph type="title"/>
          </p:nvPr>
        </p:nvSpPr>
        <p:spPr>
          <a:xfrm>
            <a:off x="611250" y="355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Things we would do differently (1/3 )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15"/>
          <p:cNvSpPr txBox="1"/>
          <p:nvPr>
            <p:ph idx="1" type="body"/>
          </p:nvPr>
        </p:nvSpPr>
        <p:spPr>
          <a:xfrm>
            <a:off x="2125925" y="2070600"/>
            <a:ext cx="72939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Adding a normal camera on the product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Overlay the camera image on top of the thermal image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1026225" y="1470300"/>
            <a:ext cx="450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 camera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3075" y="-1208788"/>
            <a:ext cx="5425561" cy="47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7525" y="2517425"/>
            <a:ext cx="6311001" cy="621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150" y="3902688"/>
            <a:ext cx="64198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1aa3a056_0_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061aa3a056_0_66"/>
          <p:cNvSpPr txBox="1"/>
          <p:nvPr>
            <p:ph type="title"/>
          </p:nvPr>
        </p:nvSpPr>
        <p:spPr>
          <a:xfrm>
            <a:off x="611250" y="355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Things we would do differently (2/3 )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g1061aa3a056_0_66"/>
          <p:cNvSpPr txBox="1"/>
          <p:nvPr>
            <p:ph idx="1" type="body"/>
          </p:nvPr>
        </p:nvSpPr>
        <p:spPr>
          <a:xfrm>
            <a:off x="2135825" y="2434800"/>
            <a:ext cx="72939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❖"/>
            </a:pPr>
            <a:r>
              <a:rPr lang="en-US" sz="3100">
                <a:solidFill>
                  <a:schemeClr val="lt1"/>
                </a:solidFill>
              </a:rPr>
              <a:t>run.sh</a:t>
            </a:r>
            <a:endParaRPr sz="31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❖"/>
            </a:pPr>
            <a:r>
              <a:rPr lang="en-US" sz="2600">
                <a:solidFill>
                  <a:srgbClr val="B7B7B7"/>
                </a:solidFill>
              </a:rPr>
              <a:t>Infinite loop on the background</a:t>
            </a:r>
            <a:endParaRPr sz="2600">
              <a:solidFill>
                <a:srgbClr val="B7B7B7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❖"/>
            </a:pPr>
            <a:r>
              <a:rPr lang="en-US" sz="2600">
                <a:solidFill>
                  <a:srgbClr val="B7B7B7"/>
                </a:solidFill>
              </a:rPr>
              <a:t>Overuse CPU</a:t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g1061aa3a056_0_66"/>
          <p:cNvSpPr txBox="1"/>
          <p:nvPr/>
        </p:nvSpPr>
        <p:spPr>
          <a:xfrm>
            <a:off x="1045975" y="1624875"/>
            <a:ext cx="450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Coding modification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061aa3a05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3075" y="-1208788"/>
            <a:ext cx="5425561" cy="47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61aa3a056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275" y="3148925"/>
            <a:ext cx="6311001" cy="621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061aa3a056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001" y="3883250"/>
            <a:ext cx="49625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061aa3a056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7800" y="2872650"/>
            <a:ext cx="6311001" cy="6213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061aa3a056_0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61aa3a056_0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61aa3a056_0_77"/>
          <p:cNvSpPr txBox="1"/>
          <p:nvPr>
            <p:ph type="title"/>
          </p:nvPr>
        </p:nvSpPr>
        <p:spPr>
          <a:xfrm>
            <a:off x="611250" y="355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Things we would do differently (3/3 )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g1061aa3a056_0_77"/>
          <p:cNvSpPr txBox="1"/>
          <p:nvPr>
            <p:ph idx="1" type="body"/>
          </p:nvPr>
        </p:nvSpPr>
        <p:spPr>
          <a:xfrm>
            <a:off x="2320750" y="2790850"/>
            <a:ext cx="56325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❖"/>
            </a:pPr>
            <a:r>
              <a:rPr lang="en-US" sz="2600">
                <a:solidFill>
                  <a:srgbClr val="B7B7B7"/>
                </a:solidFill>
              </a:rPr>
              <a:t>Able to know who was here</a:t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❖"/>
            </a:pPr>
            <a:r>
              <a:rPr lang="en-US" sz="2600">
                <a:solidFill>
                  <a:srgbClr val="B7B7B7"/>
                </a:solidFill>
              </a:rPr>
              <a:t>Notify school Security </a:t>
            </a:r>
            <a:endParaRPr sz="2600">
              <a:solidFill>
                <a:srgbClr val="B7B7B7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❖"/>
            </a:pPr>
            <a:r>
              <a:rPr lang="en-US" sz="2600">
                <a:solidFill>
                  <a:srgbClr val="B7B7B7"/>
                </a:solidFill>
              </a:rPr>
              <a:t>Track the system error</a:t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g1061aa3a056_0_77"/>
          <p:cNvSpPr txBox="1"/>
          <p:nvPr/>
        </p:nvSpPr>
        <p:spPr>
          <a:xfrm>
            <a:off x="814625" y="1833350"/>
            <a:ext cx="775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Log and Email Notification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061aa3a056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3075" y="-1208788"/>
            <a:ext cx="5425561" cy="47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061aa3a056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450" y="3670152"/>
            <a:ext cx="2002025" cy="1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1aa3a056_0_90"/>
          <p:cNvSpPr txBox="1"/>
          <p:nvPr/>
        </p:nvSpPr>
        <p:spPr>
          <a:xfrm>
            <a:off x="1272925" y="809150"/>
            <a:ext cx="5683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5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061aa3a056_0_90"/>
          <p:cNvSpPr txBox="1"/>
          <p:nvPr/>
        </p:nvSpPr>
        <p:spPr>
          <a:xfrm>
            <a:off x="3943700" y="1932000"/>
            <a:ext cx="63549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ITAS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Dave Croft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David Grant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Char char="➔"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ITAS Classmates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061aa3a056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500" y="-169800"/>
            <a:ext cx="5123174" cy="50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061aa3a056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" y="3500950"/>
            <a:ext cx="3638898" cy="358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2417000" y="355250"/>
            <a:ext cx="5654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Project goal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1038525" y="2254325"/>
            <a:ext cx="87927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Creating a device that measures your body temperature and determines it’s within the accepted range or not.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Students scan their ID tag on the NFC reader and that triggers the scanner.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99" y="279750"/>
            <a:ext cx="1232075" cy="14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50764">
            <a:off x="9498334" y="1065379"/>
            <a:ext cx="5582696" cy="54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1252625" y="404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5100">
                <a:solidFill>
                  <a:schemeClr val="lt1"/>
                </a:solidFill>
              </a:rPr>
              <a:t>Stakeholders</a:t>
            </a:r>
            <a:endParaRPr b="1" sz="5100">
              <a:solidFill>
                <a:schemeClr val="lt1"/>
              </a:solidFill>
            </a:endParaRPr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3723925" y="2383550"/>
            <a:ext cx="47568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0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•"/>
            </a:pPr>
            <a:r>
              <a:rPr lang="en-US" sz="3300">
                <a:solidFill>
                  <a:schemeClr val="lt1"/>
                </a:solidFill>
              </a:rPr>
              <a:t>Team members</a:t>
            </a:r>
            <a:endParaRPr sz="3300">
              <a:solidFill>
                <a:schemeClr val="lt1"/>
              </a:solidFill>
            </a:endParaRPr>
          </a:p>
          <a:p>
            <a:pPr indent="-260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Char char="•"/>
            </a:pPr>
            <a:r>
              <a:rPr lang="en-US" sz="3300">
                <a:solidFill>
                  <a:schemeClr val="lt1"/>
                </a:solidFill>
              </a:rPr>
              <a:t>Instructors</a:t>
            </a:r>
            <a:endParaRPr sz="3300">
              <a:solidFill>
                <a:schemeClr val="lt1"/>
              </a:solidFill>
            </a:endParaRPr>
          </a:p>
          <a:p>
            <a:pPr indent="-260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Char char="•"/>
            </a:pPr>
            <a:r>
              <a:rPr lang="en-US" sz="3300">
                <a:solidFill>
                  <a:schemeClr val="lt1"/>
                </a:solidFill>
              </a:rPr>
              <a:t>Classmates</a:t>
            </a:r>
            <a:endParaRPr sz="3300"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4902" y="2154950"/>
            <a:ext cx="5477974" cy="53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460" y="-429775"/>
            <a:ext cx="696498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334950" y="1302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Resources available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6081725" y="1264700"/>
            <a:ext cx="5398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3D printer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Monitor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Raspberry Pi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Screen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Mini HDMI cable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NFC reader and tags 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YouTube videos and online resources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6300" y="137575"/>
            <a:ext cx="7059900" cy="4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01414">
            <a:off x="-225424" y="2366349"/>
            <a:ext cx="6222075" cy="612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216" y="-1707775"/>
            <a:ext cx="69650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type="title"/>
          </p:nvPr>
        </p:nvSpPr>
        <p:spPr>
          <a:xfrm>
            <a:off x="108000" y="108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MS Project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0" y="1294225"/>
            <a:ext cx="12369341" cy="49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4171800" y="5554800"/>
            <a:ext cx="3848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Gantt Chart</a:t>
            </a:r>
            <a:endParaRPr sz="31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061aa3a05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9732">
            <a:off x="3458272" y="-135806"/>
            <a:ext cx="10256608" cy="1009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061aa3a056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850" y="1662500"/>
            <a:ext cx="702945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061aa3a056_0_16"/>
          <p:cNvSpPr txBox="1"/>
          <p:nvPr>
            <p:ph idx="1" type="body"/>
          </p:nvPr>
        </p:nvSpPr>
        <p:spPr>
          <a:xfrm>
            <a:off x="457800" y="1998350"/>
            <a:ext cx="45549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Raspberry Pi and Raspberry Pi Screen were available from ITAS.</a:t>
            </a:r>
            <a:endParaRPr sz="2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We did not use LED for the project</a:t>
            </a:r>
            <a:endParaRPr sz="2600">
              <a:solidFill>
                <a:schemeClr val="lt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Most parts were purchased from Amazon and Digikey.ca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35" name="Google Shape;135;g1061aa3a056_0_16"/>
          <p:cNvSpPr txBox="1"/>
          <p:nvPr>
            <p:ph type="title"/>
          </p:nvPr>
        </p:nvSpPr>
        <p:spPr>
          <a:xfrm>
            <a:off x="775125" y="138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900">
                <a:solidFill>
                  <a:schemeClr val="lt1"/>
                </a:solidFill>
              </a:rPr>
              <a:t>Budge: Approx $112</a:t>
            </a:r>
            <a:endParaRPr b="1" sz="4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061aa3a05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01414">
            <a:off x="-403024" y="2494624"/>
            <a:ext cx="6222075" cy="6121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061aa3a056_0_28"/>
          <p:cNvSpPr txBox="1"/>
          <p:nvPr>
            <p:ph type="title"/>
          </p:nvPr>
        </p:nvSpPr>
        <p:spPr>
          <a:xfrm>
            <a:off x="453350" y="78975"/>
            <a:ext cx="3246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Scripts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g1061aa3a056_0_28"/>
          <p:cNvSpPr txBox="1"/>
          <p:nvPr>
            <p:ph idx="1" type="body"/>
          </p:nvPr>
        </p:nvSpPr>
        <p:spPr>
          <a:xfrm>
            <a:off x="810625" y="1164600"/>
            <a:ext cx="630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lt1"/>
                </a:solidFill>
              </a:rPr>
              <a:t>3 Main Files:</a:t>
            </a:r>
            <a:endParaRPr b="1" i="1">
              <a:solidFill>
                <a:schemeClr val="lt1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thermal.py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7B7B7"/>
                </a:solidFill>
              </a:rPr>
              <a:t>Thermal camera main program to display thermal image and measure body temperature.</a:t>
            </a:r>
            <a:endParaRPr sz="2300">
              <a:solidFill>
                <a:srgbClr val="B7B7B7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nfcreader.py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7B7B7"/>
                </a:solidFill>
              </a:rPr>
              <a:t>	NFC Reader program to identify the ID.</a:t>
            </a:r>
            <a:endParaRPr>
              <a:solidFill>
                <a:schemeClr val="lt1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run.sh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7B7B7"/>
                </a:solidFill>
              </a:rPr>
              <a:t>Re-start the main program when the finish the measure body temperature. </a:t>
            </a:r>
            <a:endParaRPr sz="2300">
              <a:solidFill>
                <a:srgbClr val="B7B7B7"/>
              </a:solidFill>
            </a:endParaRPr>
          </a:p>
        </p:txBody>
      </p:sp>
      <p:pic>
        <p:nvPicPr>
          <p:cNvPr id="143" name="Google Shape;143;g1061aa3a05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125" y="5192974"/>
            <a:ext cx="4290925" cy="18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061aa3a056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5" y="-188775"/>
            <a:ext cx="6231950" cy="5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061aa3a056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4350" y="1500100"/>
            <a:ext cx="5902425" cy="48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Thermal camera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645025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None/>
            </a:pPr>
            <a:r>
              <a:rPr lang="en-US" sz="9600">
                <a:solidFill>
                  <a:schemeClr val="lt1"/>
                </a:solidFill>
              </a:rPr>
              <a:t>Basic plan is to follow a tutorial from a YouTube video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8888"/>
              <a:buNone/>
            </a:pPr>
            <a:r>
              <a:rPr lang="en-US" sz="7200">
                <a:solidFill>
                  <a:schemeClr val="lt1"/>
                </a:solidFill>
              </a:rPr>
              <a:t> 	(src: </a:t>
            </a:r>
            <a:r>
              <a:rPr lang="en-US" sz="7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https://github.com/pimoroni/mlx90640-library</a:t>
            </a:r>
            <a:r>
              <a:rPr lang="en-US" sz="7200">
                <a:solidFill>
                  <a:schemeClr val="lt1"/>
                </a:solidFill>
              </a:rPr>
              <a:t>)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8888"/>
              <a:buNone/>
            </a:pPr>
            <a:r>
              <a:t/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8888"/>
              <a:buNone/>
            </a:pPr>
            <a:r>
              <a:t/>
            </a:r>
            <a:endParaRPr sz="7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9166"/>
              <a:buNone/>
            </a:pPr>
            <a:r>
              <a:rPr b="1" lang="en-US" sz="9600" u="sng">
                <a:solidFill>
                  <a:schemeClr val="lt1"/>
                </a:solidFill>
              </a:rPr>
              <a:t>Issues</a:t>
            </a:r>
            <a:endParaRPr b="1" sz="9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9166"/>
              <a:buNone/>
            </a:pPr>
            <a:r>
              <a:rPr lang="en-US" sz="9600">
                <a:solidFill>
                  <a:schemeClr val="lt1"/>
                </a:solidFill>
              </a:rPr>
              <a:t>-Positioning the camera sensor into the right pins on Raspberry Pi was confusing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9166"/>
              <a:buNone/>
            </a:pPr>
            <a:r>
              <a:rPr lang="en-US" sz="9600">
                <a:solidFill>
                  <a:schemeClr val="lt1"/>
                </a:solidFill>
              </a:rPr>
              <a:t>-Connection between the camera and the Raspberry Pi was unstable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None/>
            </a:pPr>
            <a:r>
              <a:rPr lang="en-US" sz="13200">
                <a:solidFill>
                  <a:schemeClr val="lt1"/>
                </a:solidFill>
              </a:rPr>
              <a:t>	</a:t>
            </a:r>
            <a:r>
              <a:rPr lang="en-US" sz="9600">
                <a:solidFill>
                  <a:schemeClr val="lt1"/>
                </a:solidFill>
              </a:rPr>
              <a:t>🡪We had to bend the end of the pins to stabilize them</a:t>
            </a:r>
            <a:r>
              <a:rPr lang="en-US" sz="7200">
                <a:solidFill>
                  <a:schemeClr val="lt1"/>
                </a:solidFill>
              </a:rPr>
              <a:t>	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583"/>
              <a:buFont typeface="Arial"/>
              <a:buNone/>
            </a:pPr>
            <a:r>
              <a:rPr lang="en-US" sz="9600">
                <a:solidFill>
                  <a:schemeClr val="lt1"/>
                </a:solidFill>
              </a:rPr>
              <a:t>-Found an error : ”I2C read error”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153"/>
              <a:buFont typeface="Arial"/>
              <a:buNone/>
            </a:pPr>
            <a:r>
              <a:rPr lang="en-US" sz="13000">
                <a:solidFill>
                  <a:schemeClr val="lt1"/>
                </a:solidFill>
              </a:rPr>
              <a:t>	</a:t>
            </a:r>
            <a:r>
              <a:rPr lang="en-US" sz="9600">
                <a:solidFill>
                  <a:schemeClr val="lt1"/>
                </a:solidFill>
              </a:rPr>
              <a:t>🡪Turned out I2C was disabled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153"/>
              <a:buFont typeface="Arial"/>
              <a:buNone/>
            </a:pPr>
            <a:r>
              <a:rPr lang="en-US" sz="13000">
                <a:solidFill>
                  <a:schemeClr val="lt1"/>
                </a:solidFill>
              </a:rPr>
              <a:t>	 	(</a:t>
            </a:r>
            <a:r>
              <a:rPr lang="en-US" sz="9600">
                <a:solidFill>
                  <a:schemeClr val="lt1"/>
                </a:solidFill>
              </a:rPr>
              <a:t>sudo raspi-config 🡪 #3 Interface options 🡪P5 ic2 enable/disable section)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777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</a:rPr>
              <a:t>		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06023">
            <a:off x="6879301" y="-731701"/>
            <a:ext cx="6222076" cy="61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2021-10-18T20:27:19Z</dcterms:created>
  <dc:creator>USER</dc:creator>
</cp:coreProperties>
</file>